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73" d="100"/>
          <a:sy n="73" d="100"/>
        </p:scale>
        <p:origin x="12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20/9/2021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arjisr/IBM-Data-Science-Capstone-Project/blob/4beca6e9c63559981487f69fa69ad2cf8eb6d95a/SpaceX_Falcon_9/Week%201%20Lab%203%20EDA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arjisr/IBM-Data-Science-Capstone-Project/blob/4beca6e9c63559981487f69fa69ad2cf8eb6d95a/SpaceX_Falcon_9/Week%202%20Lab%202%20EDA%20with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arjisr/IBM-Data-Science-Capstone-Project/blob/4beca6e9c63559981487f69fa69ad2cf8eb6d95a/SpaceX_Falcon_9/Week%202%20Lab%201%20EDA%20with%20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arjisr/IBM-Data-Science-Capstone-Project/blob/4beca6e9c63559981487f69fa69ad2cf8eb6d95a/SpaceX_Falcon_9/Week%203%20Lab%201%20Interactive%20Visual%20Analytics%20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arjisr/IBM-Data-Science-Capstone-Project/blob/4beca6e9c63559981487f69fa69ad2cf8eb6d95a/SpaceX_Falcon_9/Week%201%20Lab%201%20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arjisr/IBM-Data-Science-Capstone-Project/blob/4beca6e9c63559981487f69fa69ad2cf8eb6d95a/SpaceX_Falcon_9/Week%201%20Lab%202%20Data%20Collection%20with%20Web%20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Omar Jisr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September 20,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https://github.com/omarjisr/IBM-Data-Science-Capstone-Project/blob/4beca6e9c63559981487f69fa69ad2cf8eb6d95a/SpaceX_Falcon_9/Week%201%20Lab%203%20EDA.ipynb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https://github.com/omarjisr/IBM-Data-Science-Capstone-Project/blob/4beca6e9c63559981487f69fa69ad2cf8eb6d95a/SpaceX_Falcon_9/Week%202%20Lab%202%20EDA%20with%20Data%20Visualization.ipynb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https://github.com/omarjisr/IBM-Data-Science-Capstone-Project/blob/4beca6e9c63559981487f69fa69ad2cf8eb6d95a/SpaceX_Falcon_9/Week%202%20Lab%201%20EDA%20with%20SQL.ipynb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https://github.com/omarjisr/IBM-Data-Science-Capstone-Project/blob/4beca6e9c63559981487f69fa69ad2cf8eb6d95a/SpaceX_Falcon_9/Week%203%20Lab%201%20Interactive%20Visual%20Analytics%20Folium.ipynb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797269"/>
            <a:ext cx="10326708" cy="412005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for this study was collected using SpaceX’s REST API and web scraping launch records from Wikipedia.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then wrangled to perform an exploratory data analysis (EDA) using Python and SQL to extract information and produce visualizations.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Visualizations include an interactive map using Folium and an interactive dashboard using DASH.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techniques were used to analyze the data and predict the successful landing of future Falcon 9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FF0000"/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902372"/>
            <a:ext cx="10399485" cy="3541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advertises Falcon 9 rocket launches on its website with a cost of 62 million dollars; other providers cost upward of 165 million dollars each, much of the savings is because Space X can reuse the first stage.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Therefore, if we can determine if the first stage will land, we can determine the cost of a launch. This information can be used if an alternate company wants to bid against Space X for a rocket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study we want to predict the success of recovery and reuse of the first stage of a rocket launch.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tx1"/>
                </a:solidFill>
                <a:latin typeface="Abadi"/>
              </a:rPr>
              <a:t>Data collection using Space X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tx1"/>
                </a:solidFill>
                <a:latin typeface="Abadi"/>
              </a:rPr>
              <a:t>Data collection using web scraping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rgbClr val="FF0000"/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https://github.com/omarjisr/IBM-Data-Science-Capstone-Project/blob/4beca6e9c63559981487f69fa69ad2cf8eb6d95a/SpaceX_Falcon_9/Week%201%20Lab%201%20Data%20Collection%20API.ipynb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https://github.com/omarjisr/IBM-Data-Science-Capstone-Project/blob/4beca6e9c63559981487f69fa69ad2cf8eb6d95a/SpaceX_Falcon_9/Week%201%20Lab%202%20Data%20Collection%20with%20Web%20Scraping.ipynb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3147</TotalTime>
  <Words>1574</Words>
  <Application>Microsoft Office PowerPoint</Application>
  <PresentationFormat>Widescreen</PresentationFormat>
  <Paragraphs>231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Omar Jisr</cp:lastModifiedBy>
  <cp:revision>192</cp:revision>
  <dcterms:created xsi:type="dcterms:W3CDTF">2021-04-29T18:58:34Z</dcterms:created>
  <dcterms:modified xsi:type="dcterms:W3CDTF">2021-09-22T13:07:32Z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